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3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61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02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21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03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10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23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9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9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9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26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5514-5BC7-4CD0-A74E-03A402355A96}" type="datetimeFigureOut">
              <a:rPr lang="hr-HR" smtClean="0"/>
              <a:t>21.11.2022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018B-F775-4456-B1F5-A67FC1208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11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476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Vedran</dc:creator>
  <cp:lastModifiedBy>Vedran</cp:lastModifiedBy>
  <cp:revision>1</cp:revision>
  <dcterms:created xsi:type="dcterms:W3CDTF">2022-11-21T13:58:27Z</dcterms:created>
  <dcterms:modified xsi:type="dcterms:W3CDTF">2022-11-21T13:59:54Z</dcterms:modified>
</cp:coreProperties>
</file>